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1" r:id="rId5"/>
    <p:sldId id="262"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280" y="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30.03.2021</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30.03.2021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30.03.2021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30.03.2021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30.03.2021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30.03.2021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30.03.2021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30.03.2021</a:t>
            </a:fld>
            <a:endParaRPr lang="ru-RU"/>
          </a:p>
        </p:txBody>
      </p:sp>
      <p:sp>
        <p:nvSpPr>
          <p:cNvPr id="8" name="Номер слайда 7"/>
          <p:cNvSpPr>
            <a:spLocks noGrp="1"/>
          </p:cNvSpPr>
          <p:nvPr>
            <p:ph type="sldNum" sz="quarter" idx="11"/>
          </p:nvPr>
        </p:nvSpPr>
        <p:spPr/>
        <p:txBody>
          <a:bodyPr/>
          <a:lstStyle/>
          <a:p>
            <a:fld id="{725C68B6-61C2-468F-89AB-4B9F7531AA68}" type="slidenum">
              <a:rPr lang="ru-RU" smtClean="0"/>
              <a:pPr/>
              <a:t>‹#›</a:t>
            </a:fld>
            <a:endParaRPr lang="ru-RU"/>
          </a:p>
        </p:txBody>
      </p:sp>
      <p:sp>
        <p:nvSpPr>
          <p:cNvPr id="9" name="Нижний колонтитул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30.03.2021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30.03.2021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156448" y="6422064"/>
            <a:ext cx="762000" cy="365125"/>
          </a:xfrm>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5B106E36-FD25-4E2D-B0AA-010F637433A0}" type="datetimeFigureOut">
              <a:rPr lang="ru-RU" smtClean="0"/>
              <a:pPr/>
              <a:t>30.03.2021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5B106E36-FD25-4E2D-B0AA-010F637433A0}" type="datetimeFigureOut">
              <a:rPr lang="ru-RU" smtClean="0"/>
              <a:pPr/>
              <a:t>30.03.2021</a:t>
            </a:fld>
            <a:endParaRPr lang="ru-RU"/>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285984" y="285728"/>
            <a:ext cx="4572000" cy="1477328"/>
          </a:xfrm>
          <a:prstGeom prst="rect">
            <a:avLst/>
          </a:prstGeom>
        </p:spPr>
        <p:txBody>
          <a:bodyPr>
            <a:spAutoFit/>
          </a:bodyPr>
          <a:lstStyle/>
          <a:p>
            <a:pPr algn="ctr"/>
            <a:r>
              <a:rPr lang="de-DE" dirty="0" smtClean="0"/>
              <a:t>Ministerium für Bildung und Wissenschaft der Ukraine</a:t>
            </a:r>
          </a:p>
          <a:p>
            <a:pPr algn="ctr"/>
            <a:r>
              <a:rPr lang="de-DE" dirty="0" err="1" smtClean="0"/>
              <a:t>Kropyvnytskyi</a:t>
            </a:r>
            <a:r>
              <a:rPr lang="de-DE" dirty="0" smtClean="0"/>
              <a:t> College </a:t>
            </a:r>
            <a:r>
              <a:rPr lang="de-DE" dirty="0" err="1" smtClean="0"/>
              <a:t>of</a:t>
            </a:r>
            <a:r>
              <a:rPr lang="de-DE" dirty="0" smtClean="0"/>
              <a:t> Rural </a:t>
            </a:r>
            <a:r>
              <a:rPr lang="de-DE" dirty="0" err="1" smtClean="0"/>
              <a:t>Mechanization</a:t>
            </a:r>
            <a:endParaRPr lang="de-DE" dirty="0" smtClean="0"/>
          </a:p>
          <a:p>
            <a:pPr algn="ctr"/>
            <a:r>
              <a:rPr lang="de-DE" dirty="0" smtClean="0"/>
              <a:t>Bauernhöfe</a:t>
            </a:r>
            <a:endParaRPr lang="ru-RU" dirty="0"/>
          </a:p>
        </p:txBody>
      </p:sp>
      <p:sp>
        <p:nvSpPr>
          <p:cNvPr id="5" name="Прямоугольник 4"/>
          <p:cNvSpPr/>
          <p:nvPr/>
        </p:nvSpPr>
        <p:spPr>
          <a:xfrm>
            <a:off x="214282" y="2143116"/>
            <a:ext cx="7429552" cy="1938992"/>
          </a:xfrm>
          <a:prstGeom prst="rect">
            <a:avLst/>
          </a:prstGeom>
        </p:spPr>
        <p:txBody>
          <a:bodyPr wrap="square">
            <a:spAutoFit/>
          </a:bodyPr>
          <a:lstStyle/>
          <a:p>
            <a:r>
              <a:rPr lang="de-DE" sz="4000" dirty="0" smtClean="0"/>
              <a:t>Präsentation Aus der Disziplin: "Fremdsprache" zum Thema: "Deutscher Künstler"</a:t>
            </a:r>
            <a:endParaRPr lang="ru-RU" sz="4000" dirty="0"/>
          </a:p>
        </p:txBody>
      </p:sp>
      <p:sp>
        <p:nvSpPr>
          <p:cNvPr id="6" name="Прямоугольник 5"/>
          <p:cNvSpPr/>
          <p:nvPr/>
        </p:nvSpPr>
        <p:spPr>
          <a:xfrm>
            <a:off x="6072166" y="4786322"/>
            <a:ext cx="3071834" cy="1754326"/>
          </a:xfrm>
          <a:prstGeom prst="rect">
            <a:avLst/>
          </a:prstGeom>
        </p:spPr>
        <p:txBody>
          <a:bodyPr wrap="square">
            <a:spAutoFit/>
          </a:bodyPr>
          <a:lstStyle/>
          <a:p>
            <a:r>
              <a:rPr lang="de-DE" dirty="0" smtClean="0"/>
              <a:t>Abgeschlossen von einem Schüler der Gruppe M-201</a:t>
            </a:r>
          </a:p>
          <a:p>
            <a:r>
              <a:rPr lang="de-DE" dirty="0" err="1" smtClean="0"/>
              <a:t>Pavlishin</a:t>
            </a:r>
            <a:r>
              <a:rPr lang="de-DE" dirty="0" smtClean="0"/>
              <a:t> OO</a:t>
            </a:r>
          </a:p>
          <a:p>
            <a:r>
              <a:rPr lang="de-DE" dirty="0" smtClean="0"/>
              <a:t>Überprüft</a:t>
            </a:r>
          </a:p>
          <a:p>
            <a:r>
              <a:rPr lang="de-DE" dirty="0" smtClean="0"/>
              <a:t>Lehrer:</a:t>
            </a:r>
          </a:p>
          <a:p>
            <a:r>
              <a:rPr lang="de-DE" dirty="0" err="1" smtClean="0"/>
              <a:t>Tsarenko</a:t>
            </a:r>
            <a:r>
              <a:rPr lang="de-DE" dirty="0" smtClean="0"/>
              <a:t> IO</a:t>
            </a:r>
            <a:endParaRPr lang="uk-UA" dirty="0" smtClean="0"/>
          </a:p>
        </p:txBody>
      </p:sp>
      <p:sp>
        <p:nvSpPr>
          <p:cNvPr id="7" name="Прямоугольник 6"/>
          <p:cNvSpPr/>
          <p:nvPr/>
        </p:nvSpPr>
        <p:spPr>
          <a:xfrm>
            <a:off x="2214546" y="6211669"/>
            <a:ext cx="4572000" cy="646331"/>
          </a:xfrm>
          <a:prstGeom prst="rect">
            <a:avLst/>
          </a:prstGeom>
        </p:spPr>
        <p:txBody>
          <a:bodyPr>
            <a:spAutoFit/>
          </a:bodyPr>
          <a:lstStyle/>
          <a:p>
            <a:pPr algn="ctr"/>
            <a:r>
              <a:rPr lang="en-US" dirty="0" err="1" smtClean="0"/>
              <a:t>Kropyvnytskyi</a:t>
            </a:r>
            <a:endParaRPr lang="en-US" dirty="0" smtClean="0"/>
          </a:p>
          <a:p>
            <a:pPr algn="ctr"/>
            <a:r>
              <a:rPr lang="en-US" dirty="0" smtClean="0"/>
              <a:t>2021</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357554" y="785794"/>
            <a:ext cx="4572032" cy="3046988"/>
          </a:xfrm>
          <a:prstGeom prst="rect">
            <a:avLst/>
          </a:prstGeom>
        </p:spPr>
        <p:txBody>
          <a:bodyPr wrap="square">
            <a:spAutoFit/>
          </a:bodyPr>
          <a:lstStyle/>
          <a:p>
            <a:r>
              <a:rPr lang="de-DE" sz="2400" dirty="0" smtClean="0"/>
              <a:t>Er wurde um 1440 in Sellingenstadt bei Frankfurt am Main geboren. Er studierte wahrscheinlich zuerst in Köln und dann in Brüssel bei </a:t>
            </a:r>
            <a:r>
              <a:rPr lang="de-DE" sz="2400" dirty="0" err="1" smtClean="0"/>
              <a:t>Rogier</a:t>
            </a:r>
            <a:r>
              <a:rPr lang="de-DE" sz="2400" dirty="0" smtClean="0"/>
              <a:t> van der Weyden. 1465 ließ er sich in Brügge nieder, 1467 trat er der Künstlergilde bei.</a:t>
            </a:r>
            <a:endParaRPr lang="ru-RU" sz="2400" dirty="0"/>
          </a:p>
        </p:txBody>
      </p:sp>
      <p:pic>
        <p:nvPicPr>
          <p:cNvPr id="1026" name="Picture 2" descr="C:\Users\admin\Desktop\аін\Без названия (5).jpg"/>
          <p:cNvPicPr>
            <a:picLocks noChangeAspect="1" noChangeArrowheads="1"/>
          </p:cNvPicPr>
          <p:nvPr/>
        </p:nvPicPr>
        <p:blipFill>
          <a:blip r:embed="rId2" cstate="print"/>
          <a:srcRect/>
          <a:stretch>
            <a:fillRect/>
          </a:stretch>
        </p:blipFill>
        <p:spPr bwMode="auto">
          <a:xfrm>
            <a:off x="0" y="-1"/>
            <a:ext cx="2857488" cy="4388849"/>
          </a:xfrm>
          <a:prstGeom prst="rect">
            <a:avLst/>
          </a:prstGeom>
          <a:noFill/>
        </p:spPr>
      </p:pic>
      <p:sp>
        <p:nvSpPr>
          <p:cNvPr id="4" name="Прямоугольник 3"/>
          <p:cNvSpPr/>
          <p:nvPr/>
        </p:nvSpPr>
        <p:spPr>
          <a:xfrm>
            <a:off x="0" y="4826675"/>
            <a:ext cx="9144000" cy="1938992"/>
          </a:xfrm>
          <a:prstGeom prst="rect">
            <a:avLst/>
          </a:prstGeom>
        </p:spPr>
        <p:txBody>
          <a:bodyPr wrap="square">
            <a:spAutoFit/>
          </a:bodyPr>
          <a:lstStyle/>
          <a:p>
            <a:r>
              <a:rPr lang="de-DE" sz="2400" dirty="0" smtClean="0"/>
              <a:t>Es gibt Informationen, dass Memling in der Nähe des Hofes von Karl dem Kühnen war. Diese Nähe kann auch als Beweis seiner Lehren mit </a:t>
            </a:r>
            <a:r>
              <a:rPr lang="de-DE" sz="2400" dirty="0" err="1" smtClean="0"/>
              <a:t>Rogier</a:t>
            </a:r>
            <a:r>
              <a:rPr lang="de-DE" sz="2400" dirty="0" smtClean="0"/>
              <a:t> van der Weyden angesehen werden, da der jüngere Künstler und sogar ein Fremder für die edlen Herzöge kaum von Interesse sein könnten.</a:t>
            </a:r>
            <a:endParaRPr lang="ru-RU"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1938992"/>
          </a:xfrm>
          <a:prstGeom prst="rect">
            <a:avLst/>
          </a:prstGeom>
        </p:spPr>
        <p:txBody>
          <a:bodyPr wrap="square">
            <a:spAutoFit/>
          </a:bodyPr>
          <a:lstStyle/>
          <a:p>
            <a:r>
              <a:rPr lang="de-DE" sz="2400" dirty="0" smtClean="0"/>
              <a:t>Fast unmittelbar nach </a:t>
            </a:r>
            <a:r>
              <a:rPr lang="de-DE" sz="2400" dirty="0" err="1" smtClean="0"/>
              <a:t>Rogirs</a:t>
            </a:r>
            <a:r>
              <a:rPr lang="de-DE" sz="2400" dirty="0" smtClean="0"/>
              <a:t> Tod verließ Memling 1464 Brüssel und zog nach Brügge, das das endgültige Ziel seiner Reisen wurde. Bereits 1465 war er Vollbürger von Brügge, Hausbesitzer und Familienvater, damals Mitglied der örtlichen Lukasgilde. Dann floss sein Leben ganz friedlich</a:t>
            </a:r>
            <a:endParaRPr lang="ru-RU" sz="2400" dirty="0"/>
          </a:p>
        </p:txBody>
      </p:sp>
      <p:pic>
        <p:nvPicPr>
          <p:cNvPr id="2050" name="Picture 2" descr="C:\Users\admin\Desktop\аін\Без названия (6).jpg"/>
          <p:cNvPicPr>
            <a:picLocks noChangeAspect="1" noChangeArrowheads="1"/>
          </p:cNvPicPr>
          <p:nvPr/>
        </p:nvPicPr>
        <p:blipFill>
          <a:blip r:embed="rId2" cstate="print"/>
          <a:srcRect/>
          <a:stretch>
            <a:fillRect/>
          </a:stretch>
        </p:blipFill>
        <p:spPr bwMode="auto">
          <a:xfrm>
            <a:off x="5857884" y="1643050"/>
            <a:ext cx="3286116" cy="4412784"/>
          </a:xfrm>
          <a:prstGeom prst="rect">
            <a:avLst/>
          </a:prstGeom>
          <a:noFill/>
        </p:spPr>
      </p:pic>
      <p:sp>
        <p:nvSpPr>
          <p:cNvPr id="4" name="Прямоугольник 3"/>
          <p:cNvSpPr/>
          <p:nvPr/>
        </p:nvSpPr>
        <p:spPr>
          <a:xfrm>
            <a:off x="0" y="2703016"/>
            <a:ext cx="5857884" cy="3046988"/>
          </a:xfrm>
          <a:prstGeom prst="rect">
            <a:avLst/>
          </a:prstGeom>
        </p:spPr>
        <p:txBody>
          <a:bodyPr wrap="square">
            <a:spAutoFit/>
          </a:bodyPr>
          <a:lstStyle/>
          <a:p>
            <a:r>
              <a:rPr lang="de-DE" sz="2400" dirty="0" smtClean="0"/>
              <a:t>Fast unmittelbar nach </a:t>
            </a:r>
            <a:r>
              <a:rPr lang="de-DE" sz="2400" dirty="0" err="1" smtClean="0"/>
              <a:t>Rogirs</a:t>
            </a:r>
            <a:r>
              <a:rPr lang="de-DE" sz="2400" dirty="0" smtClean="0"/>
              <a:t> Tod verließ Memling 1464 Brüssel und zog nach Brügge, das das endgültige Ziel seiner Reisen wurde. Bereits 1465 war er Vollbürger von Brügge, Hausbesitzer und Familienvater, damals Mitglied der örtlichen Lukasgilde. Dann floss sein Leben ganz friedlich</a:t>
            </a:r>
            <a:endParaRPr lang="ru-RU" sz="2400" dirty="0"/>
          </a:p>
        </p:txBody>
      </p:sp>
      <p:sp>
        <p:nvSpPr>
          <p:cNvPr id="5" name="Прямоугольник 4"/>
          <p:cNvSpPr/>
          <p:nvPr/>
        </p:nvSpPr>
        <p:spPr>
          <a:xfrm>
            <a:off x="5857884" y="5934670"/>
            <a:ext cx="3286116" cy="923330"/>
          </a:xfrm>
          <a:prstGeom prst="rect">
            <a:avLst/>
          </a:prstGeom>
        </p:spPr>
        <p:txBody>
          <a:bodyPr wrap="square">
            <a:spAutoFit/>
          </a:bodyPr>
          <a:lstStyle/>
          <a:p>
            <a:r>
              <a:rPr lang="de-DE" dirty="0" smtClean="0"/>
              <a:t>Mann mit einer römischen Münze (Porträt von Bernardo </a:t>
            </a:r>
            <a:r>
              <a:rPr lang="de-DE" dirty="0" err="1" smtClean="0"/>
              <a:t>Bembo</a:t>
            </a:r>
            <a:r>
              <a:rPr lang="de-DE" dirty="0" smtClean="0"/>
              <a:t>)</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14810" y="0"/>
            <a:ext cx="4929190" cy="3416320"/>
          </a:xfrm>
          <a:prstGeom prst="rect">
            <a:avLst/>
          </a:prstGeom>
        </p:spPr>
        <p:txBody>
          <a:bodyPr wrap="square">
            <a:spAutoFit/>
          </a:bodyPr>
          <a:lstStyle/>
          <a:p>
            <a:r>
              <a:rPr lang="de-DE" sz="2400" dirty="0" smtClean="0"/>
              <a:t>Und im Allgemeinen - der einzige große Meister in Flandern (Bosch begann gerade seine Karriere). Es war nicht mehr die "Einheit", von der der Meister einst geträumt hatte, sondern eine echte geistige Einsamkeit, obwohl sie durch den Reichtum und den Respekt der Mitbürger erhellt wurde.</a:t>
            </a:r>
            <a:endParaRPr lang="ru-RU" sz="2400" dirty="0"/>
          </a:p>
        </p:txBody>
      </p:sp>
      <p:sp>
        <p:nvSpPr>
          <p:cNvPr id="4" name="Прямоугольник 3"/>
          <p:cNvSpPr/>
          <p:nvPr/>
        </p:nvSpPr>
        <p:spPr>
          <a:xfrm>
            <a:off x="5572132" y="6119336"/>
            <a:ext cx="2714644" cy="738664"/>
          </a:xfrm>
          <a:prstGeom prst="rect">
            <a:avLst/>
          </a:prstGeom>
        </p:spPr>
        <p:txBody>
          <a:bodyPr wrap="square">
            <a:spAutoFit/>
          </a:bodyPr>
          <a:lstStyle/>
          <a:p>
            <a:r>
              <a:rPr lang="de-DE" sz="1400" dirty="0" smtClean="0"/>
              <a:t>Tag des Jüngsten Gerichts. Triptychon (Altar von </a:t>
            </a:r>
            <a:r>
              <a:rPr lang="de-DE" sz="1400" dirty="0" err="1" smtClean="0"/>
              <a:t>Jacopo</a:t>
            </a:r>
            <a:r>
              <a:rPr lang="de-DE" sz="1400" dirty="0" smtClean="0"/>
              <a:t> Tanya) »</a:t>
            </a:r>
            <a:endParaRPr lang="ru-RU" sz="1400" dirty="0"/>
          </a:p>
        </p:txBody>
      </p:sp>
      <p:pic>
        <p:nvPicPr>
          <p:cNvPr id="3075" name="Picture 3" descr="C:\Users\admin\Desktop\аін\Без названия.jpg"/>
          <p:cNvPicPr>
            <a:picLocks noChangeAspect="1" noChangeArrowheads="1"/>
          </p:cNvPicPr>
          <p:nvPr/>
        </p:nvPicPr>
        <p:blipFill>
          <a:blip r:embed="rId2" cstate="print"/>
          <a:srcRect/>
          <a:stretch>
            <a:fillRect/>
          </a:stretch>
        </p:blipFill>
        <p:spPr bwMode="auto">
          <a:xfrm>
            <a:off x="5072066" y="3786190"/>
            <a:ext cx="3143272" cy="2091705"/>
          </a:xfrm>
          <a:prstGeom prst="rect">
            <a:avLst/>
          </a:prstGeom>
          <a:noFill/>
        </p:spPr>
      </p:pic>
      <p:pic>
        <p:nvPicPr>
          <p:cNvPr id="3076" name="Picture 4" descr="C:\Users\admin\Desktop\аін\Без названия (4).jpg"/>
          <p:cNvPicPr>
            <a:picLocks noChangeAspect="1" noChangeArrowheads="1"/>
          </p:cNvPicPr>
          <p:nvPr/>
        </p:nvPicPr>
        <p:blipFill>
          <a:blip r:embed="rId3" cstate="print"/>
          <a:srcRect/>
          <a:stretch>
            <a:fillRect/>
          </a:stretch>
        </p:blipFill>
        <p:spPr bwMode="auto">
          <a:xfrm>
            <a:off x="0" y="0"/>
            <a:ext cx="3565807" cy="2214554"/>
          </a:xfrm>
          <a:prstGeom prst="rect">
            <a:avLst/>
          </a:prstGeom>
          <a:noFill/>
        </p:spPr>
      </p:pic>
      <p:sp>
        <p:nvSpPr>
          <p:cNvPr id="7" name="Прямоугольник 6"/>
          <p:cNvSpPr/>
          <p:nvPr/>
        </p:nvSpPr>
        <p:spPr>
          <a:xfrm>
            <a:off x="642910" y="2357430"/>
            <a:ext cx="2643206" cy="646331"/>
          </a:xfrm>
          <a:prstGeom prst="rect">
            <a:avLst/>
          </a:prstGeom>
        </p:spPr>
        <p:txBody>
          <a:bodyPr wrap="square">
            <a:spAutoFit/>
          </a:bodyPr>
          <a:lstStyle/>
          <a:p>
            <a:r>
              <a:rPr lang="en-US" dirty="0" smtClean="0"/>
              <a:t>Die </a:t>
            </a:r>
            <a:r>
              <a:rPr lang="en-US" dirty="0" err="1" smtClean="0"/>
              <a:t>Leidenschaften</a:t>
            </a:r>
            <a:r>
              <a:rPr lang="en-US" dirty="0" smtClean="0"/>
              <a:t> Christi</a:t>
            </a:r>
            <a:endParaRPr lang="ru-RU" dirty="0"/>
          </a:p>
        </p:txBody>
      </p:sp>
      <p:sp>
        <p:nvSpPr>
          <p:cNvPr id="8" name="Прямоугольник 7"/>
          <p:cNvSpPr/>
          <p:nvPr/>
        </p:nvSpPr>
        <p:spPr>
          <a:xfrm>
            <a:off x="0" y="6211669"/>
            <a:ext cx="3857620" cy="646331"/>
          </a:xfrm>
          <a:prstGeom prst="rect">
            <a:avLst/>
          </a:prstGeom>
        </p:spPr>
        <p:txBody>
          <a:bodyPr wrap="square">
            <a:spAutoFit/>
          </a:bodyPr>
          <a:lstStyle/>
          <a:p>
            <a:r>
              <a:rPr lang="de-DE" dirty="0" smtClean="0"/>
              <a:t>Heiliger Johannes der Täufer. Triptychon Donna. Linke Schärpe.</a:t>
            </a:r>
            <a:endParaRPr lang="ru-RU" dirty="0"/>
          </a:p>
        </p:txBody>
      </p:sp>
      <p:pic>
        <p:nvPicPr>
          <p:cNvPr id="3077" name="Picture 5" descr="C:\Users\admin\Desktop\аін\images.jpg"/>
          <p:cNvPicPr>
            <a:picLocks noChangeAspect="1" noChangeArrowheads="1"/>
          </p:cNvPicPr>
          <p:nvPr/>
        </p:nvPicPr>
        <p:blipFill>
          <a:blip r:embed="rId4" cstate="print"/>
          <a:srcRect/>
          <a:stretch>
            <a:fillRect/>
          </a:stretch>
        </p:blipFill>
        <p:spPr bwMode="auto">
          <a:xfrm>
            <a:off x="928662" y="3143248"/>
            <a:ext cx="1524000" cy="300037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5643578"/>
            <a:ext cx="4286248" cy="646331"/>
          </a:xfrm>
          <a:prstGeom prst="rect">
            <a:avLst/>
          </a:prstGeom>
        </p:spPr>
        <p:txBody>
          <a:bodyPr wrap="square">
            <a:spAutoFit/>
          </a:bodyPr>
          <a:lstStyle/>
          <a:p>
            <a:r>
              <a:rPr lang="de-DE" dirty="0" smtClean="0"/>
              <a:t>Kruzifix. Triptychon von Jan Crabbe. Der zentrale Teil</a:t>
            </a:r>
            <a:endParaRPr lang="ru-RU" dirty="0"/>
          </a:p>
        </p:txBody>
      </p:sp>
      <p:pic>
        <p:nvPicPr>
          <p:cNvPr id="4098" name="Picture 2" descr="C:\Users\admin\Desktop\аін\images (2).jpg"/>
          <p:cNvPicPr>
            <a:picLocks noChangeAspect="1" noChangeArrowheads="1"/>
          </p:cNvPicPr>
          <p:nvPr/>
        </p:nvPicPr>
        <p:blipFill>
          <a:blip r:embed="rId2" cstate="print"/>
          <a:srcRect/>
          <a:stretch>
            <a:fillRect/>
          </a:stretch>
        </p:blipFill>
        <p:spPr bwMode="auto">
          <a:xfrm>
            <a:off x="785786" y="1428736"/>
            <a:ext cx="2786082" cy="3434329"/>
          </a:xfrm>
          <a:prstGeom prst="rect">
            <a:avLst/>
          </a:prstGeom>
          <a:noFill/>
        </p:spPr>
      </p:pic>
      <p:pic>
        <p:nvPicPr>
          <p:cNvPr id="4099" name="Picture 3" descr="C:\Users\admin\Desktop\аін\images (1).jpg"/>
          <p:cNvPicPr>
            <a:picLocks noChangeAspect="1" noChangeArrowheads="1"/>
          </p:cNvPicPr>
          <p:nvPr/>
        </p:nvPicPr>
        <p:blipFill>
          <a:blip r:embed="rId3" cstate="print"/>
          <a:srcRect/>
          <a:stretch>
            <a:fillRect/>
          </a:stretch>
        </p:blipFill>
        <p:spPr bwMode="auto">
          <a:xfrm>
            <a:off x="5643570" y="1428736"/>
            <a:ext cx="2624144" cy="4172094"/>
          </a:xfrm>
          <a:prstGeom prst="rect">
            <a:avLst/>
          </a:prstGeom>
          <a:noFill/>
        </p:spPr>
      </p:pic>
      <p:sp>
        <p:nvSpPr>
          <p:cNvPr id="5" name="Прямоугольник 4"/>
          <p:cNvSpPr/>
          <p:nvPr/>
        </p:nvSpPr>
        <p:spPr>
          <a:xfrm>
            <a:off x="6715140" y="5715016"/>
            <a:ext cx="710451" cy="369332"/>
          </a:xfrm>
          <a:prstGeom prst="rect">
            <a:avLst/>
          </a:prstGeom>
        </p:spPr>
        <p:txBody>
          <a:bodyPr wrap="none">
            <a:spAutoFit/>
          </a:bodyPr>
          <a:lstStyle/>
          <a:p>
            <a:r>
              <a:rPr lang="en-US" dirty="0" err="1" smtClean="0"/>
              <a:t>Hölle</a:t>
            </a:r>
            <a:endParaRPr lang="ru-RU" dirty="0"/>
          </a:p>
        </p:txBody>
      </p:sp>
    </p:spTree>
  </p:cSld>
  <p:clrMapOvr>
    <a:masterClrMapping/>
  </p:clrMapOvr>
</p:sld>
</file>

<file path=ppt/theme/theme1.xml><?xml version="1.0" encoding="utf-8"?>
<a:theme xmlns:a="http://schemas.openxmlformats.org/drawingml/2006/main" name="Техническая">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28</TotalTime>
  <Words>331</Words>
  <Application>Microsoft Office PowerPoint</Application>
  <PresentationFormat>Экран (4:3)</PresentationFormat>
  <Paragraphs>22</Paragraphs>
  <Slides>5</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5</vt:i4>
      </vt:variant>
    </vt:vector>
  </HeadingPairs>
  <TitlesOfParts>
    <vt:vector size="9" baseType="lpstr">
      <vt:lpstr>Arial</vt:lpstr>
      <vt:lpstr>Franklin Gothic Book</vt:lpstr>
      <vt:lpstr>Wingdings 2</vt:lpstr>
      <vt:lpstr>Техническая</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Учетная запись Майкрософт</cp:lastModifiedBy>
  <cp:revision>5</cp:revision>
  <dcterms:created xsi:type="dcterms:W3CDTF">2021-03-29T20:00:52Z</dcterms:created>
  <dcterms:modified xsi:type="dcterms:W3CDTF">2021-03-30T08:28:11Z</dcterms:modified>
</cp:coreProperties>
</file>